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59" r:id="rId4"/>
    <p:sldId id="275" r:id="rId5"/>
    <p:sldId id="276" r:id="rId6"/>
    <p:sldId id="277" r:id="rId7"/>
    <p:sldId id="278" r:id="rId8"/>
    <p:sldId id="266" r:id="rId9"/>
    <p:sldId id="279" r:id="rId10"/>
    <p:sldId id="2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0D9BEA6-CF16-485B-9B67-C613877B7ABE}">
          <p14:sldIdLst>
            <p14:sldId id="256"/>
            <p14:sldId id="259"/>
            <p14:sldId id="275"/>
            <p14:sldId id="276"/>
            <p14:sldId id="277"/>
            <p14:sldId id="278"/>
            <p14:sldId id="266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3426" autoAdjust="0"/>
  </p:normalViewPr>
  <p:slideViewPr>
    <p:cSldViewPr snapToGrid="0">
      <p:cViewPr varScale="1">
        <p:scale>
          <a:sx n="79" d="100"/>
          <a:sy n="79" d="100"/>
        </p:scale>
        <p:origin x="758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13C94-94BA-419B-BA8F-B470F2B656FD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2BF19-37DD-4316-85DB-9BA52B2625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66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1. Declarative Updates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In Kubernetes, deployments are declarative — meaning you describe the desired state in YAML or JSON, and Kubernetes ensures the current state matches it.</a:t>
            </a:r>
            <a:br>
              <a:rPr lang="en-US" dirty="0"/>
            </a:br>
            <a:r>
              <a:rPr lang="en-US" dirty="0"/>
              <a:t>This approach removes the need for manual step-by-step commands and makes deployments repeatable, version-controlled, and easily auditable.</a:t>
            </a:r>
            <a:br>
              <a:rPr lang="en-US" dirty="0"/>
            </a:br>
            <a:r>
              <a:rPr lang="en-US" dirty="0"/>
              <a:t>It’s ideal for </a:t>
            </a:r>
            <a:r>
              <a:rPr lang="en-US" dirty="0" err="1"/>
              <a:t>GitOps</a:t>
            </a:r>
            <a:r>
              <a:rPr lang="en-US" dirty="0"/>
              <a:t> workflows, CI/CD pipelines, and infrastructure as code.</a:t>
            </a:r>
          </a:p>
          <a:p>
            <a:r>
              <a:rPr lang="en-US" b="1" dirty="0"/>
              <a:t>🟢 2. Self-Healing (Replaces Failed Pods)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Deployments ensure that the specified number of pods are always running.</a:t>
            </a:r>
            <a:br>
              <a:rPr lang="en-US" dirty="0"/>
            </a:br>
            <a:r>
              <a:rPr lang="en-US" dirty="0"/>
              <a:t>If a pod crashes or a node fails, Kubernetes will automatically detect it and recreate a new pod to maintain availability.</a:t>
            </a:r>
            <a:br>
              <a:rPr lang="en-US" dirty="0"/>
            </a:br>
            <a:r>
              <a:rPr lang="en-US" dirty="0"/>
              <a:t>This self-healing behavior ensures resilience and high availability without manual intervention.</a:t>
            </a:r>
          </a:p>
          <a:p>
            <a:r>
              <a:rPr lang="en-US" b="1" dirty="0"/>
              <a:t>🟢 3. Rollback Capabilities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Kubernetes maintains a revision history of your deployments.</a:t>
            </a:r>
            <a:br>
              <a:rPr lang="en-US" dirty="0"/>
            </a:br>
            <a:r>
              <a:rPr lang="en-US" dirty="0"/>
              <a:t>If a new version causes an issue, you can quickly roll back to the previous stable state using </a:t>
            </a:r>
            <a:r>
              <a:rPr lang="en-US" dirty="0" err="1"/>
              <a:t>kubectl</a:t>
            </a:r>
            <a:r>
              <a:rPr lang="en-US" dirty="0"/>
              <a:t> rollout undo.</a:t>
            </a:r>
            <a:br>
              <a:rPr lang="en-US" dirty="0"/>
            </a:br>
            <a:r>
              <a:rPr lang="en-US" dirty="0"/>
              <a:t>This reduces risk in production deployments and is especially useful when paired with health checks and monitoring.</a:t>
            </a:r>
          </a:p>
          <a:p>
            <a:r>
              <a:rPr lang="en-US" b="1" dirty="0"/>
              <a:t>🟢 4. Versioned Updates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Each update to a Deployment is tracked as a new revision.</a:t>
            </a:r>
            <a:br>
              <a:rPr lang="en-US" dirty="0"/>
            </a:br>
            <a:r>
              <a:rPr lang="en-US" dirty="0"/>
              <a:t>This allows you to monitor changes over time and understand how your application evolved.</a:t>
            </a:r>
            <a:br>
              <a:rPr lang="en-US" dirty="0"/>
            </a:br>
            <a:r>
              <a:rPr lang="en-US" dirty="0"/>
              <a:t>It also provides traceability and helps teams coordinate deployments more effectively in collaborative environments.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2BF19-37DD-4316-85DB-9BA52B26255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914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D6E5D-D781-12E0-215A-7EEA2C9B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709682-10C2-ED1A-4261-B8E6BD92F2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4238AE-92E5-C7E9-348A-84F1FE5067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82337-57DE-FF12-7853-F0123D92CB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2BF19-37DD-4316-85DB-9BA52B26255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1775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7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4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94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64144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Vishwanath M S</a:t>
            </a:r>
          </a:p>
          <a:p>
            <a:r>
              <a:rPr lang="en-US" dirty="0"/>
              <a:t>Vishwacloudlab.org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71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958" y="286603"/>
            <a:ext cx="10058400" cy="968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958" y="1594826"/>
            <a:ext cx="1005840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51358" y="5985653"/>
            <a:ext cx="1312025" cy="365125"/>
          </a:xfrm>
        </p:spPr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C9257-CC87-46B1-82BE-F6765CD63B1A}"/>
              </a:ext>
            </a:extLst>
          </p:cNvPr>
          <p:cNvSpPr txBox="1"/>
          <p:nvPr userDrawn="1"/>
        </p:nvSpPr>
        <p:spPr>
          <a:xfrm>
            <a:off x="0" y="6488458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Engravers MT" panose="02090707080505020304" pitchFamily="18" charset="0"/>
              </a:rPr>
              <a:t>DEVOPS - Kubernetes</a:t>
            </a:r>
          </a:p>
        </p:txBody>
      </p:sp>
      <p:pic>
        <p:nvPicPr>
          <p:cNvPr id="1026" name="Picture 2" descr="Kubernetes - Wikipedia">
            <a:extLst>
              <a:ext uri="{FF2B5EF4-FFF2-40B4-BE49-F238E27FC236}">
                <a16:creationId xmlns:a16="http://schemas.microsoft.com/office/drawing/2014/main" id="{12A19D46-E3E1-49B4-8C70-842807C580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268" y="46580"/>
            <a:ext cx="919286" cy="891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430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6815" y="5936522"/>
            <a:ext cx="1312025" cy="365125"/>
          </a:xfrm>
        </p:spPr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85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3447242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175039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247208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3466787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85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18426226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46464A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021EC1-E4B6-4332-AEF1-C7424A16BC98}" type="slidenum">
              <a:rPr lang="en-US" smtClean="0">
                <a:solidFill>
                  <a:srgbClr val="46464A"/>
                </a:solidFill>
              </a:rPr>
              <a:pPr/>
              <a:t>‹#›</a:t>
            </a:fld>
            <a:endParaRPr lang="en-US">
              <a:solidFill>
                <a:srgbClr val="46464A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971932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938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12189629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10100074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834958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8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36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83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12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86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65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51DDC-3D8E-441D-8B1E-684C450C1B0A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8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000">
              <a:schemeClr val="accent1">
                <a:lumMod val="5000"/>
                <a:lumOff val="95000"/>
              </a:schemeClr>
            </a:gs>
            <a:gs pos="98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03344B-D0D9-437D-8838-1FD1C4F164B7}" type="datetimeFigureOut">
              <a:rPr lang="en-US" smtClean="0"/>
              <a:pPr/>
              <a:t>6/27/2025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4058" y="6094660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08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2746248"/>
          </a:xfrm>
        </p:spPr>
        <p:txBody>
          <a:bodyPr>
            <a:normAutofit/>
          </a:bodyPr>
          <a:lstStyle/>
          <a:p>
            <a:r>
              <a:rPr lang="en-US" sz="6000" b="1" dirty="0"/>
              <a:t>Kubernetes App Lifecycle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3683000"/>
            <a:ext cx="10058400" cy="1915621"/>
          </a:xfrm>
        </p:spPr>
        <p:txBody>
          <a:bodyPr/>
          <a:lstStyle/>
          <a:p>
            <a:r>
              <a:rPr lang="en-US" b="1" dirty="0" err="1">
                <a:solidFill>
                  <a:srgbClr val="0070C0"/>
                </a:solidFill>
                <a:latin typeface="Arial Rounded MT Bold" panose="020F0704030504030204" pitchFamily="34" charset="0"/>
              </a:rPr>
              <a:t>VishwanaTH</a:t>
            </a:r>
            <a:r>
              <a:rPr lang="en-US" b="1" dirty="0">
                <a:solidFill>
                  <a:srgbClr val="0070C0"/>
                </a:solidFill>
                <a:latin typeface="Arial Rounded MT Bold" panose="020F0704030504030204" pitchFamily="34" charset="0"/>
              </a:rPr>
              <a:t> m s</a:t>
            </a:r>
          </a:p>
          <a:p>
            <a:r>
              <a:rPr lang="en-US" b="1" dirty="0">
                <a:solidFill>
                  <a:srgbClr val="0070C0"/>
                </a:solidFill>
                <a:latin typeface="Arial Rounded MT Bold" panose="020F0704030504030204" pitchFamily="34" charset="0"/>
              </a:rPr>
              <a:t>VISHWACLOUDLAB.com</a:t>
            </a:r>
          </a:p>
        </p:txBody>
      </p:sp>
    </p:spTree>
    <p:extLst>
      <p:ext uri="{BB962C8B-B14F-4D97-AF65-F5344CB8AC3E}">
        <p14:creationId xmlns:p14="http://schemas.microsoft.com/office/powerpoint/2010/main" val="3421637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8C78-AAAF-49D8-A70F-E25CF6C95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Agenda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19FD8BD-39D4-09E8-6C31-6D2B2246F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58" y="1391076"/>
            <a:ext cx="816922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Overview of Deployment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 Strategies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Lab: Managing Deployment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Lab: Blue-Green Deployment Strategy</a:t>
            </a:r>
          </a:p>
        </p:txBody>
      </p:sp>
    </p:spTree>
    <p:extLst>
      <p:ext uri="{BB962C8B-B14F-4D97-AF65-F5344CB8AC3E}">
        <p14:creationId xmlns:p14="http://schemas.microsoft.com/office/powerpoint/2010/main" val="289089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52EB-E59B-CFB8-4649-434A1265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Deployment in Kubernetes?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A33942-A34E-7C6D-1CB1-C30A83423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537145"/>
            <a:ext cx="11048327" cy="335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Kubernetes controller that manages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replica sets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ensures desired state of pods.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Automates: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Pod creation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Scaling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Rollouts/Rollbacks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88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F68EB-B958-407C-B8ED-9D956AF96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Deployment Features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5DC58B6-2E8B-1D6D-6B7F-E6B3D889B5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651328"/>
            <a:ext cx="6522940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Declarative updates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Self-healing (replaces failed pods)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Rollback capabilities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Versioned updates</a:t>
            </a:r>
          </a:p>
        </p:txBody>
      </p:sp>
    </p:spTree>
    <p:extLst>
      <p:ext uri="{BB962C8B-B14F-4D97-AF65-F5344CB8AC3E}">
        <p14:creationId xmlns:p14="http://schemas.microsoft.com/office/powerpoint/2010/main" val="225589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09FD7-2F29-0BEC-E5E5-11B7B0DD6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687A-AD20-2A09-A0DE-5D3E4D23F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Deployment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624EE99-B36B-9243-6460-B5713D4B0BB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521904"/>
            <a:ext cx="568136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scaling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Self-healing pods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Rollback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Declarative and versioned</a:t>
            </a:r>
          </a:p>
        </p:txBody>
      </p:sp>
    </p:spTree>
    <p:extLst>
      <p:ext uri="{BB962C8B-B14F-4D97-AF65-F5344CB8AC3E}">
        <p14:creationId xmlns:p14="http://schemas.microsoft.com/office/powerpoint/2010/main" val="212623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18D65-FFA4-A18C-A3C6-2BBAFB8F0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Rolling Update Strategy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976ADCB-8E44-2CA5-594C-A6484F0033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733065"/>
            <a:ext cx="8220520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in Kubernetes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Gradual replacement of old pods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Zero downtime (if configured correctly)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maxUnavailable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maxSurge</a:t>
            </a:r>
            <a:endParaRPr kumimoji="0" lang="en-US" altLang="en-US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F97495-9F5B-D710-6001-7887E4D7CEB6}"/>
              </a:ext>
            </a:extLst>
          </p:cNvPr>
          <p:cNvSpPr txBox="1"/>
          <p:nvPr/>
        </p:nvSpPr>
        <p:spPr>
          <a:xfrm>
            <a:off x="7954794" y="3687421"/>
            <a:ext cx="377676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Default Values:</a:t>
            </a:r>
          </a:p>
          <a:p>
            <a:r>
              <a:rPr lang="en-US" sz="2400" b="1" dirty="0"/>
              <a:t>strategy:</a:t>
            </a:r>
          </a:p>
          <a:p>
            <a:r>
              <a:rPr lang="en-US" sz="2400" b="1" dirty="0"/>
              <a:t>  type: </a:t>
            </a:r>
            <a:r>
              <a:rPr lang="en-US" sz="2400" b="1" dirty="0" err="1"/>
              <a:t>RollingUpdate</a:t>
            </a:r>
            <a:endParaRPr lang="en-US" sz="2400" b="1" dirty="0"/>
          </a:p>
          <a:p>
            <a:r>
              <a:rPr lang="en-US" sz="2400" b="1" dirty="0"/>
              <a:t>  </a:t>
            </a:r>
            <a:r>
              <a:rPr lang="en-US" sz="2400" b="1" dirty="0" err="1"/>
              <a:t>rollingUpdate</a:t>
            </a:r>
            <a:r>
              <a:rPr lang="en-US" sz="2400" b="1" dirty="0"/>
              <a:t>:</a:t>
            </a:r>
          </a:p>
          <a:p>
            <a:r>
              <a:rPr lang="en-US" sz="2400" b="1" dirty="0"/>
              <a:t>    </a:t>
            </a:r>
            <a:r>
              <a:rPr lang="en-US" sz="2400" b="1" dirty="0" err="1"/>
              <a:t>maxSurge</a:t>
            </a:r>
            <a:r>
              <a:rPr lang="en-US" sz="2400" b="1" dirty="0"/>
              <a:t>: 25%</a:t>
            </a:r>
          </a:p>
          <a:p>
            <a:r>
              <a:rPr lang="en-US" sz="2400" b="1" dirty="0"/>
              <a:t>    </a:t>
            </a:r>
            <a:r>
              <a:rPr lang="en-US" sz="2400" b="1" dirty="0" err="1"/>
              <a:t>maxUnavailable</a:t>
            </a:r>
            <a:r>
              <a:rPr lang="en-US" sz="2400" b="1" dirty="0"/>
              <a:t>: 25%</a:t>
            </a:r>
          </a:p>
        </p:txBody>
      </p:sp>
    </p:spTree>
    <p:extLst>
      <p:ext uri="{BB962C8B-B14F-4D97-AF65-F5344CB8AC3E}">
        <p14:creationId xmlns:p14="http://schemas.microsoft.com/office/powerpoint/2010/main" val="198988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4B814-1E85-4CF9-BD70-D40ACDEBD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Kubernetes </a:t>
            </a:r>
            <a:r>
              <a:rPr lang="en-US" b="1" dirty="0" err="1"/>
              <a:t>DaemonSet</a:t>
            </a:r>
            <a:endParaRPr lang="en-GB" b="1" dirty="0"/>
          </a:p>
        </p:txBody>
      </p:sp>
      <p:pic>
        <p:nvPicPr>
          <p:cNvPr id="2050" name="Picture 2" descr="⎈ Blue-Green Deployment in Kubernetes 🟦🟩 | by Anvesh Muppeda | Medium">
            <a:extLst>
              <a:ext uri="{FF2B5EF4-FFF2-40B4-BE49-F238E27FC236}">
                <a16:creationId xmlns:a16="http://schemas.microsoft.com/office/drawing/2014/main" id="{96763F80-113C-C78D-F0EF-717ED70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2" y="-599104"/>
            <a:ext cx="12192000" cy="74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847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73304-96E2-4DA9-39AF-EEA9FE83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Recreate Strategy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06234F-84CE-C9C6-0729-5D7FD01E9D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634561"/>
            <a:ext cx="1019061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old pods terminated, then new ones created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Downtime expected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Use-case: incompatible app versions or DB migrations</a:t>
            </a:r>
          </a:p>
        </p:txBody>
      </p:sp>
    </p:spTree>
    <p:extLst>
      <p:ext uri="{BB962C8B-B14F-4D97-AF65-F5344CB8AC3E}">
        <p14:creationId xmlns:p14="http://schemas.microsoft.com/office/powerpoint/2010/main" val="1845846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780CD-10F8-BC22-FD27-F60935577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Blue-Green Deployment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C40075-34B2-C606-67D9-4BE18D3C74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810661"/>
            <a:ext cx="922098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Two environments: Blue (live), Green (new)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Traffic switch via Service object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Benefits: instant rollback, zero downtime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Tools: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kubectl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Argo Rollouts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custom scripts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2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9428</TotalTime>
  <Words>427</Words>
  <Application>Microsoft Office PowerPoint</Application>
  <PresentationFormat>Widescreen</PresentationFormat>
  <Paragraphs>59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Rounded MT Bold</vt:lpstr>
      <vt:lpstr>Arial Unicode MS</vt:lpstr>
      <vt:lpstr>Calibri</vt:lpstr>
      <vt:lpstr>Calibri Light</vt:lpstr>
      <vt:lpstr>Engravers MT</vt:lpstr>
      <vt:lpstr>Office Theme</vt:lpstr>
      <vt:lpstr>Retrospect</vt:lpstr>
      <vt:lpstr>Kubernetes App Lifecycle</vt:lpstr>
      <vt:lpstr>Agenda</vt:lpstr>
      <vt:lpstr>What is a Deployment in Kubernetes?</vt:lpstr>
      <vt:lpstr>Key Deployment Features</vt:lpstr>
      <vt:lpstr>Benefits of Deployment</vt:lpstr>
      <vt:lpstr>Rolling Update Strategy</vt:lpstr>
      <vt:lpstr>Kubernetes DaemonSet</vt:lpstr>
      <vt:lpstr>Recreate Strategy</vt:lpstr>
      <vt:lpstr>Blue-Green Deployment</vt:lpstr>
    </vt:vector>
  </TitlesOfParts>
  <Company>EMC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– CodeDeploy</dc:title>
  <dc:creator>S, Vishwanath</dc:creator>
  <cp:lastModifiedBy>Vishwa M S</cp:lastModifiedBy>
  <cp:revision>94</cp:revision>
  <dcterms:created xsi:type="dcterms:W3CDTF">2018-07-27T15:06:26Z</dcterms:created>
  <dcterms:modified xsi:type="dcterms:W3CDTF">2025-06-27T07:00:30Z</dcterms:modified>
</cp:coreProperties>
</file>

<file path=docProps/thumbnail.jpeg>
</file>